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Waltham Petcare Science Institute | A Better World for Pets">
            <a:extLst>
              <a:ext uri="{FF2B5EF4-FFF2-40B4-BE49-F238E27FC236}">
                <a16:creationId xmlns:a16="http://schemas.microsoft.com/office/drawing/2014/main" id="{BFC9E60B-66AE-493B-BFE8-F1BBABCE6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4049" r="3445" b="12384"/>
          <a:stretch/>
        </p:blipFill>
        <p:spPr bwMode="auto">
          <a:xfrm>
            <a:off x="8004048" y="1014961"/>
            <a:ext cx="418795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AEFE9E9-73CB-4D0A-897D-08396DC388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2"/>
          <a:stretch/>
        </p:blipFill>
        <p:spPr>
          <a:xfrm>
            <a:off x="6876288" y="0"/>
            <a:ext cx="5315712" cy="10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644930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1396</Words>
  <Application>Microsoft Office PowerPoint</Application>
  <PresentationFormat>Grand écran</PresentationFormat>
  <Paragraphs>294</Paragraphs>
  <Slides>31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145</cp:revision>
  <dcterms:created xsi:type="dcterms:W3CDTF">2021-01-27T09:49:50Z</dcterms:created>
  <dcterms:modified xsi:type="dcterms:W3CDTF">2021-02-03T20:44:32Z</dcterms:modified>
</cp:coreProperties>
</file>